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0" r:id="rId1"/>
  </p:sldMasterIdLst>
  <p:notesMasterIdLst>
    <p:notesMasterId r:id="rId16"/>
  </p:notesMasterIdLst>
  <p:sldIdLst>
    <p:sldId id="272" r:id="rId2"/>
    <p:sldId id="273" r:id="rId3"/>
    <p:sldId id="269" r:id="rId4"/>
    <p:sldId id="274" r:id="rId5"/>
    <p:sldId id="264" r:id="rId6"/>
    <p:sldId id="261" r:id="rId7"/>
    <p:sldId id="267" r:id="rId8"/>
    <p:sldId id="266" r:id="rId9"/>
    <p:sldId id="262" r:id="rId10"/>
    <p:sldId id="263" r:id="rId11"/>
    <p:sldId id="275" r:id="rId12"/>
    <p:sldId id="281" r:id="rId13"/>
    <p:sldId id="282" r:id="rId14"/>
    <p:sldId id="271" r:id="rId15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399"/>
    <a:srgbClr val="373C46"/>
    <a:srgbClr val="00AD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777" autoAdjust="0"/>
    <p:restoredTop sz="94715" autoAdjust="0"/>
  </p:normalViewPr>
  <p:slideViewPr>
    <p:cSldViewPr snapToGrid="0" snapToObjects="1">
      <p:cViewPr varScale="1">
        <p:scale>
          <a:sx n="78" d="100"/>
          <a:sy n="78" d="100"/>
        </p:scale>
        <p:origin x="1326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23" d="100"/>
          <a:sy n="123" d="100"/>
        </p:scale>
        <p:origin x="497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rgbClr val="373C46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B5C-5B4F-81C4-ACA5AB5F748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rgbClr val="005399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B5C-5B4F-81C4-ACA5AB5F748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rgbClr val="00ADEE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B5C-5B4F-81C4-ACA5AB5F74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overlap val="21"/>
        <c:axId val="680008463"/>
        <c:axId val="680010111"/>
      </c:barChart>
      <c:catAx>
        <c:axId val="6800084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5715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0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80010111"/>
        <c:crosses val="autoZero"/>
        <c:auto val="1"/>
        <c:lblAlgn val="ctr"/>
        <c:lblOffset val="100"/>
        <c:noMultiLvlLbl val="0"/>
      </c:catAx>
      <c:valAx>
        <c:axId val="6800101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0084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HR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4E2B31C1-B09D-314B-A617-A3FC31F26825}" type="datetimeFigureOut">
              <a:rPr lang="en-HR" smtClean="0"/>
              <a:pPr/>
              <a:t>01/19/2023</a:t>
            </a:fld>
            <a:endParaRPr lang="en-HR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HR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H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H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C0BF9D6A-BFCA-F54D-81A7-C97A71F50CC1}" type="slidenum">
              <a:rPr lang="en-HR" smtClean="0"/>
              <a:pPr/>
              <a:t>‹#›</a:t>
            </a:fld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4084586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BF9D6A-BFCA-F54D-81A7-C97A71F50CC1}" type="slidenum">
              <a:rPr lang="en-HR" smtClean="0"/>
              <a:pPr/>
              <a:t>11</a:t>
            </a:fld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522519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  <a:prstGeom prst="rect">
            <a:avLst/>
          </a:prstGeom>
        </p:spPr>
        <p:txBody>
          <a:bodyPr anchor="b"/>
          <a:lstStyle>
            <a:lvl1pPr algn="ctr">
              <a:defRPr sz="11999" b="0" i="0">
                <a:latin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0" i="0">
                <a:latin typeface="Arial" panose="020B0604020202020204" pitchFamily="34" charset="0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C764DE79-268F-4C1A-8933-263129D2AF90}" type="datetimeFigureOut">
              <a:rPr lang="en-US" smtClean="0"/>
              <a:pPr/>
              <a:t>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CB2F79-55C6-E940-82A8-E6E26A17FA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7794" b="7794"/>
          <a:stretch/>
        </p:blipFill>
        <p:spPr>
          <a:xfrm>
            <a:off x="0" y="0"/>
            <a:ext cx="24382413" cy="1371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29CF16-B44E-324C-ACAC-1632F71BC4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218813" y="6482567"/>
            <a:ext cx="7944786" cy="7119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5E065AD-3A44-1E44-8C38-1ED902DD5979}"/>
              </a:ext>
            </a:extLst>
          </p:cNvPr>
          <p:cNvSpPr/>
          <p:nvPr userDrawn="1"/>
        </p:nvSpPr>
        <p:spPr>
          <a:xfrm>
            <a:off x="20102946" y="12673598"/>
            <a:ext cx="33118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HR" sz="12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GB" sz="12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Auto Hrvatska 2021.</a:t>
            </a:r>
          </a:p>
        </p:txBody>
      </p:sp>
    </p:spTree>
    <p:extLst>
      <p:ext uri="{BB962C8B-B14F-4D97-AF65-F5344CB8AC3E}">
        <p14:creationId xmlns:p14="http://schemas.microsoft.com/office/powerpoint/2010/main" val="5267734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adnji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244D7E3-69B3-0341-9DB7-DA0B0D79E6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5" b="15"/>
          <a:stretch/>
        </p:blipFill>
        <p:spPr>
          <a:xfrm>
            <a:off x="0" y="2478"/>
            <a:ext cx="24382413" cy="137110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0EB998-E6B4-D042-B3A3-36AF456E83C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05939" y="6003439"/>
            <a:ext cx="12370533" cy="1108561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5FB64748-A46E-EB4B-8F28-FD9CDBC72B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800" y="7567422"/>
            <a:ext cx="18286810" cy="218617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5AD2880-3CA6-944E-9B47-5EBF06DC59F7}"/>
              </a:ext>
            </a:extLst>
          </p:cNvPr>
          <p:cNvSpPr/>
          <p:nvPr userDrawn="1"/>
        </p:nvSpPr>
        <p:spPr>
          <a:xfrm>
            <a:off x="20102946" y="12673598"/>
            <a:ext cx="33118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HR" sz="12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GB" sz="12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Auto Hrvatska 2021.</a:t>
            </a:r>
          </a:p>
        </p:txBody>
      </p:sp>
    </p:spTree>
    <p:extLst>
      <p:ext uri="{BB962C8B-B14F-4D97-AF65-F5344CB8AC3E}">
        <p14:creationId xmlns:p14="http://schemas.microsoft.com/office/powerpoint/2010/main" val="2241512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slov u dva re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CCB2F79-55C6-E940-82A8-E6E26A17FA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2038" b="2038"/>
          <a:stretch/>
        </p:blipFill>
        <p:spPr>
          <a:xfrm>
            <a:off x="0" y="0"/>
            <a:ext cx="24382413" cy="1371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929CF16-B44E-324C-ACAC-1632F71BC4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394121" y="1438521"/>
            <a:ext cx="5594169" cy="50131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801" y="5984876"/>
            <a:ext cx="18286810" cy="13580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6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 dirty="0"/>
              <a:t>Click to edit Master subtitle style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E8DBD6B-4890-9843-809F-9C4D7324C310}"/>
              </a:ext>
            </a:extLst>
          </p:cNvPr>
          <p:cNvSpPr/>
          <p:nvPr userDrawn="1"/>
        </p:nvSpPr>
        <p:spPr>
          <a:xfrm>
            <a:off x="20102946" y="12673598"/>
            <a:ext cx="33118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HR" sz="12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GB" sz="12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Auto Hrvatska 2021.</a:t>
            </a:r>
          </a:p>
        </p:txBody>
      </p:sp>
    </p:spTree>
    <p:extLst>
      <p:ext uri="{BB962C8B-B14F-4D97-AF65-F5344CB8AC3E}">
        <p14:creationId xmlns:p14="http://schemas.microsoft.com/office/powerpoint/2010/main" val="241686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291" y="2194036"/>
            <a:ext cx="21029831" cy="1552577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291" y="4267200"/>
            <a:ext cx="21029831" cy="808672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764DE79-268F-4C1A-8933-263129D2AF90}" type="datetimeFigureOut">
              <a:rPr lang="en-US" smtClean="0"/>
              <a:pPr/>
              <a:t>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F112C5-069C-8F42-9896-F0DA1A99911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7532" y="872744"/>
            <a:ext cx="4075716" cy="36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930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  <a:prstGeom prst="rect">
            <a:avLst/>
          </a:prstGeom>
        </p:spPr>
        <p:txBody>
          <a:bodyPr anchor="b"/>
          <a:lstStyle>
            <a:lvl1pPr>
              <a:defRPr sz="11999"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30003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764DE79-268F-4C1A-8933-263129D2AF90}" type="datetimeFigureOut">
              <a:rPr lang="en-US" smtClean="0"/>
              <a:pPr/>
              <a:t>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3D85174-97E8-E149-AC20-91FA4BAFE0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7532" y="872744"/>
            <a:ext cx="4075716" cy="36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957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1992923"/>
            <a:ext cx="21029831" cy="1388454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467" y="3362326"/>
            <a:ext cx="10314903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467" y="5010150"/>
            <a:ext cx="10314903" cy="736917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3597" y="3362326"/>
            <a:ext cx="10365701" cy="164782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4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3597" y="5010150"/>
            <a:ext cx="10365701" cy="736917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764DE79-268F-4C1A-8933-263129D2AF90}" type="datetimeFigureOut">
              <a:rPr lang="en-US" smtClean="0"/>
              <a:pPr/>
              <a:t>1/19/2023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94FE22-9ED3-1546-ACFC-55C75A6AC1A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7532" y="872744"/>
            <a:ext cx="4075716" cy="36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375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491" y="2000250"/>
            <a:ext cx="21537831" cy="2724149"/>
          </a:xfrm>
          <a:prstGeom prst="rect">
            <a:avLst/>
          </a:prstGeom>
        </p:spPr>
        <p:txBody>
          <a:bodyPr/>
          <a:lstStyle>
            <a:lvl1pPr>
              <a:defRPr b="1" i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117491" y="12712701"/>
            <a:ext cx="5486043" cy="730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764DE79-268F-4C1A-8933-263129D2AF90}" type="datetimeFigureOut">
              <a:rPr lang="en-US" smtClean="0"/>
              <a:pPr/>
              <a:t>1/19/2023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162274" y="12712701"/>
            <a:ext cx="8229064" cy="7302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err="1"/>
              <a:t>Izvještaj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5950078" y="12712701"/>
            <a:ext cx="7314843" cy="73025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rgbClr val="373C46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 err="1"/>
              <a:t>Tema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BDA00B-6255-8649-8635-E0ABC61FF6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7532" y="872744"/>
            <a:ext cx="4075716" cy="36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136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log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151EB99-B1BE-5F41-87DA-70FE8E7EEF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7532" y="872744"/>
            <a:ext cx="4075716" cy="365237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9251C4C-9C69-9A4F-86D2-5F148CA61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291" y="2428422"/>
            <a:ext cx="21029831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08EBCCE-1435-1847-8CF4-4E0925CA2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291" y="5349421"/>
            <a:ext cx="21029831" cy="574061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7506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dloga - okv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87BA367-7D9C-AD4F-A360-46A9790187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813"/>
          <a:stretch/>
        </p:blipFill>
        <p:spPr>
          <a:xfrm>
            <a:off x="274320" y="270029"/>
            <a:ext cx="24108094" cy="134459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2853462-5D4D-A848-98EF-582068DCE37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37532" y="872744"/>
            <a:ext cx="4075716" cy="36523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6997FA5-C888-A946-8196-386CF532FF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291" y="2428422"/>
            <a:ext cx="21029831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0339BA2-F014-B348-B18F-0024CA2E0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291" y="5349421"/>
            <a:ext cx="21029831" cy="574061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523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slov u dva re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E8DBD6B-4890-9843-809F-9C4D7324C310}"/>
              </a:ext>
            </a:extLst>
          </p:cNvPr>
          <p:cNvSpPr/>
          <p:nvPr userDrawn="1"/>
        </p:nvSpPr>
        <p:spPr>
          <a:xfrm>
            <a:off x="20102946" y="12673598"/>
            <a:ext cx="331182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HR" sz="12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</a:t>
            </a:r>
            <a:r>
              <a:rPr lang="en-GB" sz="12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Auto Hrvatska 2021.</a:t>
            </a:r>
          </a:p>
        </p:txBody>
      </p:sp>
      <p:pic>
        <p:nvPicPr>
          <p:cNvPr id="4" name="Picture 3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8EC64CA3-057C-834B-B550-713FE84A9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676291" y="9517732"/>
            <a:ext cx="22706122" cy="41982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C41E571-9672-C24E-A03B-D113197DE00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18978" y="12429129"/>
            <a:ext cx="4414926" cy="39563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5C3FDE7-299B-1D41-B2BF-4CB90612A2C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7327300" y="12331693"/>
            <a:ext cx="7055113" cy="662212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5B91D62D-14DD-EC40-A20F-3AABAFC6E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291" y="2428422"/>
            <a:ext cx="21029831" cy="2651126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B60BDCC-4067-C749-BDC3-685B08E72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291" y="5349421"/>
            <a:ext cx="21029831" cy="5740610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537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616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73" r:id="rId2"/>
    <p:sldLayoutId id="2147483862" r:id="rId3"/>
    <p:sldLayoutId id="2147483863" r:id="rId4"/>
    <p:sldLayoutId id="2147483865" r:id="rId5"/>
    <p:sldLayoutId id="2147483870" r:id="rId6"/>
    <p:sldLayoutId id="2147483664" r:id="rId7"/>
    <p:sldLayoutId id="2147483663" r:id="rId8"/>
    <p:sldLayoutId id="2147483874" r:id="rId9"/>
    <p:sldLayoutId id="2147483872" r:id="rId10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7629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2BDCC9-AB1D-4A47-AD4C-476E31B3D0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226" b="6226"/>
          <a:stretch/>
        </p:blipFill>
        <p:spPr>
          <a:xfrm>
            <a:off x="1206598" y="2295727"/>
            <a:ext cx="23175816" cy="11420273"/>
          </a:xfrm>
          <a:custGeom>
            <a:avLst/>
            <a:gdLst>
              <a:gd name="connsiteX0" fmla="*/ 1891076 w 21826764"/>
              <a:gd name="connsiteY0" fmla="*/ 0 h 11346221"/>
              <a:gd name="connsiteX1" fmla="*/ 21826764 w 21826764"/>
              <a:gd name="connsiteY1" fmla="*/ 0 h 11346221"/>
              <a:gd name="connsiteX2" fmla="*/ 21826764 w 21826764"/>
              <a:gd name="connsiteY2" fmla="*/ 11346221 h 11346221"/>
              <a:gd name="connsiteX3" fmla="*/ 0 w 21826764"/>
              <a:gd name="connsiteY3" fmla="*/ 11346221 h 11346221"/>
              <a:gd name="connsiteX4" fmla="*/ 0 w 21826764"/>
              <a:gd name="connsiteY4" fmla="*/ 1891075 h 11346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826764" h="11346221">
                <a:moveTo>
                  <a:pt x="1891076" y="0"/>
                </a:moveTo>
                <a:lnTo>
                  <a:pt x="21826764" y="0"/>
                </a:lnTo>
                <a:lnTo>
                  <a:pt x="21826764" y="11346221"/>
                </a:lnTo>
                <a:lnTo>
                  <a:pt x="0" y="11346221"/>
                </a:lnTo>
                <a:lnTo>
                  <a:pt x="0" y="1891075"/>
                </a:ln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46EDADF-AB9F-9D45-9A2F-C67995AB16BF}"/>
              </a:ext>
            </a:extLst>
          </p:cNvPr>
          <p:cNvSpPr/>
          <p:nvPr/>
        </p:nvSpPr>
        <p:spPr>
          <a:xfrm>
            <a:off x="3088533" y="4374445"/>
            <a:ext cx="651104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 a </a:t>
            </a:r>
            <a:r>
              <a:rPr lang="en-GB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interdum</a:t>
            </a:r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Vestibulum a </a:t>
            </a:r>
            <a:r>
              <a:rPr lang="en-GB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mauris</a:t>
            </a:r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maximus </a:t>
            </a:r>
            <a:r>
              <a:rPr lang="en-GB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eros, </a:t>
            </a:r>
            <a:r>
              <a:rPr lang="en-GB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sollicitudin</a:t>
            </a:r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en-GB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</a:t>
            </a:r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habitasse</a:t>
            </a:r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platea</a:t>
            </a:r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dictumst</a:t>
            </a:r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5710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A9A006F-57E1-86D1-B243-A8B1DA772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1FE297-A0B9-A8FB-B664-C7F6579191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75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DC29C89-DB24-0B48-ABD9-6F41FB269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HR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DCCE6238-4ED5-AE44-9A2A-F88C342262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5866085"/>
              </p:ext>
            </p:extLst>
          </p:nvPr>
        </p:nvGraphicFramePr>
        <p:xfrm>
          <a:off x="3561316" y="4344006"/>
          <a:ext cx="17259780" cy="8432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04499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DC29C89-DB24-0B48-ABD9-6F41FB269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491" y="2000251"/>
            <a:ext cx="21537831" cy="1758950"/>
          </a:xfrm>
        </p:spPr>
        <p:txBody>
          <a:bodyPr/>
          <a:lstStyle/>
          <a:p>
            <a:endParaRPr lang="en-HR" dirty="0"/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CC470C6F-1512-034C-817A-70ABA7FE77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3781116"/>
              </p:ext>
            </p:extLst>
          </p:nvPr>
        </p:nvGraphicFramePr>
        <p:xfrm>
          <a:off x="3450489" y="4816098"/>
          <a:ext cx="16371843" cy="6477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4664">
                  <a:extLst>
                    <a:ext uri="{9D8B030D-6E8A-4147-A177-3AD203B41FA5}">
                      <a16:colId xmlns:a16="http://schemas.microsoft.com/office/drawing/2014/main" val="2935972626"/>
                    </a:ext>
                  </a:extLst>
                </a:gridCol>
                <a:gridCol w="2324664">
                  <a:extLst>
                    <a:ext uri="{9D8B030D-6E8A-4147-A177-3AD203B41FA5}">
                      <a16:colId xmlns:a16="http://schemas.microsoft.com/office/drawing/2014/main" val="1661700605"/>
                    </a:ext>
                  </a:extLst>
                </a:gridCol>
                <a:gridCol w="2324664">
                  <a:extLst>
                    <a:ext uri="{9D8B030D-6E8A-4147-A177-3AD203B41FA5}">
                      <a16:colId xmlns:a16="http://schemas.microsoft.com/office/drawing/2014/main" val="2756113516"/>
                    </a:ext>
                  </a:extLst>
                </a:gridCol>
                <a:gridCol w="2324664">
                  <a:extLst>
                    <a:ext uri="{9D8B030D-6E8A-4147-A177-3AD203B41FA5}">
                      <a16:colId xmlns:a16="http://schemas.microsoft.com/office/drawing/2014/main" val="1212817017"/>
                    </a:ext>
                  </a:extLst>
                </a:gridCol>
                <a:gridCol w="2324664">
                  <a:extLst>
                    <a:ext uri="{9D8B030D-6E8A-4147-A177-3AD203B41FA5}">
                      <a16:colId xmlns:a16="http://schemas.microsoft.com/office/drawing/2014/main" val="1164478281"/>
                    </a:ext>
                  </a:extLst>
                </a:gridCol>
                <a:gridCol w="2324664">
                  <a:extLst>
                    <a:ext uri="{9D8B030D-6E8A-4147-A177-3AD203B41FA5}">
                      <a16:colId xmlns:a16="http://schemas.microsoft.com/office/drawing/2014/main" val="3000177098"/>
                    </a:ext>
                  </a:extLst>
                </a:gridCol>
                <a:gridCol w="2423859">
                  <a:extLst>
                    <a:ext uri="{9D8B030D-6E8A-4147-A177-3AD203B41FA5}">
                      <a16:colId xmlns:a16="http://schemas.microsoft.com/office/drawing/2014/main" val="2763098099"/>
                    </a:ext>
                  </a:extLst>
                </a:gridCol>
              </a:tblGrid>
              <a:tr h="1295400"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HR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Column</a:t>
                      </a:r>
                    </a:p>
                  </a:txBody>
                  <a:tcPr marL="78956" marR="78956" marT="39478" marB="394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3C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HR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Column</a:t>
                      </a:r>
                    </a:p>
                  </a:txBody>
                  <a:tcPr marL="78956" marR="78956" marT="39478" marB="394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73C4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HR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Column</a:t>
                      </a:r>
                    </a:p>
                  </a:txBody>
                  <a:tcPr marL="78956" marR="78956" marT="39478" marB="394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HR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Column</a:t>
                      </a:r>
                    </a:p>
                  </a:txBody>
                  <a:tcPr marL="78956" marR="78956" marT="39478" marB="394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HR" sz="2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Column</a:t>
                      </a:r>
                    </a:p>
                  </a:txBody>
                  <a:tcPr marL="78956" marR="78956" marT="39478" marB="394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HR" sz="3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Column</a:t>
                      </a:r>
                    </a:p>
                  </a:txBody>
                  <a:tcPr marL="78956" marR="78956" marT="39478" marB="394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3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8287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HR" sz="3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Column</a:t>
                      </a:r>
                    </a:p>
                  </a:txBody>
                  <a:tcPr marL="78956" marR="78956" marT="39478" marB="39478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3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734012"/>
                  </a:ext>
                </a:extLst>
              </a:tr>
              <a:tr h="1295400">
                <a:tc>
                  <a:txBody>
                    <a:bodyPr/>
                    <a:lstStyle/>
                    <a:p>
                      <a:pPr algn="ctr"/>
                      <a:r>
                        <a:rPr lang="en-HR" sz="2400" b="0" i="0" dirty="0">
                          <a:solidFill>
                            <a:srgbClr val="373C4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145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399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R" sz="2400" b="0" i="0" dirty="0">
                          <a:solidFill>
                            <a:srgbClr val="373C4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399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R" sz="2400" b="0" i="0" dirty="0">
                          <a:solidFill>
                            <a:srgbClr val="373C4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399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R" sz="2400" b="0" i="0" dirty="0">
                          <a:solidFill>
                            <a:srgbClr val="373C4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399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R" sz="2400" b="0" i="0" dirty="0">
                          <a:solidFill>
                            <a:srgbClr val="373C4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399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R" sz="3000" b="1" i="0" dirty="0">
                          <a:solidFill>
                            <a:srgbClr val="373C4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399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R" sz="3000" b="1" i="0" dirty="0">
                          <a:solidFill>
                            <a:srgbClr val="373C4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399">
                        <a:alpha val="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9110251"/>
                  </a:ext>
                </a:extLst>
              </a:tr>
              <a:tr h="1295400">
                <a:tc>
                  <a:txBody>
                    <a:bodyPr/>
                    <a:lstStyle/>
                    <a:p>
                      <a:pPr algn="ctr"/>
                      <a:r>
                        <a:rPr lang="en-HR" sz="2400" b="0" i="0" dirty="0">
                          <a:solidFill>
                            <a:srgbClr val="373C4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39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R" sz="2400" b="0" i="0" dirty="0">
                          <a:solidFill>
                            <a:srgbClr val="373C4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160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39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R" sz="2400" b="0" i="0" dirty="0">
                          <a:solidFill>
                            <a:srgbClr val="373C4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39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R" sz="2400" b="0" i="0" dirty="0">
                          <a:solidFill>
                            <a:srgbClr val="373C4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39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R" sz="2400" b="0" i="0" dirty="0">
                          <a:solidFill>
                            <a:srgbClr val="373C4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39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R" sz="3000" b="1" i="0" dirty="0">
                          <a:solidFill>
                            <a:srgbClr val="373C4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39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R" sz="3000" b="1" i="0" dirty="0">
                          <a:solidFill>
                            <a:srgbClr val="373C4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140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399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594975"/>
                  </a:ext>
                </a:extLst>
              </a:tr>
              <a:tr h="1295400">
                <a:tc>
                  <a:txBody>
                    <a:bodyPr/>
                    <a:lstStyle/>
                    <a:p>
                      <a:pPr algn="ctr"/>
                      <a:r>
                        <a:rPr lang="en-HR" sz="2400" b="0" i="0">
                          <a:solidFill>
                            <a:srgbClr val="373C4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399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R" sz="2400" b="0" i="0">
                          <a:solidFill>
                            <a:srgbClr val="373C4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170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399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R" sz="2400" b="0" i="0">
                          <a:solidFill>
                            <a:srgbClr val="373C4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399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R" sz="2400" b="0" i="0">
                          <a:solidFill>
                            <a:srgbClr val="373C4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399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R" sz="2400" b="0" i="0" dirty="0">
                          <a:solidFill>
                            <a:srgbClr val="373C4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399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R" sz="3000" b="1" i="0" dirty="0">
                          <a:solidFill>
                            <a:srgbClr val="373C4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399">
                        <a:alpha val="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R" sz="3000" b="1" i="0" dirty="0">
                          <a:solidFill>
                            <a:srgbClr val="373C4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399">
                        <a:alpha val="5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3368366"/>
                  </a:ext>
                </a:extLst>
              </a:tr>
              <a:tr h="1295400">
                <a:tc>
                  <a:txBody>
                    <a:bodyPr/>
                    <a:lstStyle/>
                    <a:p>
                      <a:pPr algn="ctr"/>
                      <a:r>
                        <a:rPr lang="en-HR" sz="2400" b="0" i="0" dirty="0">
                          <a:solidFill>
                            <a:srgbClr val="373C4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39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R" sz="2400" b="0" i="0" dirty="0">
                          <a:solidFill>
                            <a:srgbClr val="373C4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150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39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R" sz="2400" b="0" i="0">
                          <a:solidFill>
                            <a:srgbClr val="373C4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39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R" sz="2400" b="0" i="0">
                          <a:solidFill>
                            <a:srgbClr val="373C4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39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R" sz="2400" b="0" i="0" dirty="0">
                          <a:solidFill>
                            <a:srgbClr val="373C4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39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R" sz="3000" b="1" i="0" dirty="0">
                          <a:solidFill>
                            <a:srgbClr val="373C4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399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HR" sz="3000" b="1" i="0" dirty="0">
                          <a:solidFill>
                            <a:srgbClr val="373C46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168</a:t>
                      </a:r>
                    </a:p>
                  </a:txBody>
                  <a:tcPr marL="47625" marR="47625" marT="47625" marB="47625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399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01550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8175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90CAEF79-C33B-CA41-BC55-BF5E638EDC9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HR" dirty="0"/>
              <a:t>Kilometrima pouzdan izbor</a:t>
            </a:r>
          </a:p>
        </p:txBody>
      </p:sp>
    </p:spTree>
    <p:extLst>
      <p:ext uri="{BB962C8B-B14F-4D97-AF65-F5344CB8AC3E}">
        <p14:creationId xmlns:p14="http://schemas.microsoft.com/office/powerpoint/2010/main" val="2938054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5">
            <a:extLst>
              <a:ext uri="{FF2B5EF4-FFF2-40B4-BE49-F238E27FC236}">
                <a16:creationId xmlns:a16="http://schemas.microsoft.com/office/drawing/2014/main" id="{2DD4E7BA-C33D-244F-A1C9-D937E51DC5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7801" y="4830632"/>
            <a:ext cx="18286810" cy="503289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HR" sz="9000" b="1" dirty="0"/>
              <a:t>Naslov prezentacije </a:t>
            </a:r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en-HR" sz="9000" b="1" dirty="0"/>
              <a:t>u dva retka</a:t>
            </a:r>
          </a:p>
        </p:txBody>
      </p:sp>
    </p:spTree>
    <p:extLst>
      <p:ext uri="{BB962C8B-B14F-4D97-AF65-F5344CB8AC3E}">
        <p14:creationId xmlns:p14="http://schemas.microsoft.com/office/powerpoint/2010/main" val="4192836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6E4D36-0613-3740-9F9E-6E37085EBB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684" b="7684"/>
          <a:stretch/>
        </p:blipFill>
        <p:spPr>
          <a:xfrm>
            <a:off x="-1" y="0"/>
            <a:ext cx="24382413" cy="1371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5B8933-272F-4145-AED6-C426F3F54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0433" y="1027449"/>
            <a:ext cx="4932717" cy="44203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CAA4A40-C6E1-A947-A94E-525828CF6255}"/>
              </a:ext>
            </a:extLst>
          </p:cNvPr>
          <p:cNvSpPr/>
          <p:nvPr/>
        </p:nvSpPr>
        <p:spPr>
          <a:xfrm>
            <a:off x="1112849" y="9624427"/>
            <a:ext cx="722709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8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Naslov</a:t>
            </a:r>
            <a:r>
              <a:rPr lang="en-GB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sekcije</a:t>
            </a:r>
            <a:r>
              <a:rPr lang="en-GB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GB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</a:t>
            </a:r>
            <a:r>
              <a:rPr lang="en-GB" sz="8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dva</a:t>
            </a:r>
            <a:r>
              <a:rPr lang="en-GB" sz="8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8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retka</a:t>
            </a:r>
            <a:endParaRPr lang="en-GB" sz="8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52411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6E4D36-0613-3740-9F9E-6E37085EBB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684" b="7684"/>
          <a:stretch/>
        </p:blipFill>
        <p:spPr>
          <a:xfrm>
            <a:off x="-1" y="0"/>
            <a:ext cx="24382413" cy="1371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5B8933-272F-4145-AED6-C426F3F54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4993" y="8556071"/>
            <a:ext cx="9359394" cy="83872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3BED466-7BD2-B54C-B633-7CDEB52E16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115938" y="9890808"/>
            <a:ext cx="7266178" cy="68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273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13A73F-2053-394E-8BF6-4866E441A193}"/>
              </a:ext>
            </a:extLst>
          </p:cNvPr>
          <p:cNvSpPr txBox="1"/>
          <p:nvPr/>
        </p:nvSpPr>
        <p:spPr>
          <a:xfrm>
            <a:off x="1351941" y="2902984"/>
            <a:ext cx="660528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Naslov</a:t>
            </a:r>
            <a:r>
              <a:rPr lang="en-GB" sz="4800" b="1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b="1" dirty="0" err="1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</a:t>
            </a:r>
            <a:r>
              <a:rPr lang="en-GB" sz="4800" b="1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Podnaslov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tekst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BFF640-0EFF-4349-8393-5B4C86756559}"/>
              </a:ext>
            </a:extLst>
          </p:cNvPr>
          <p:cNvSpPr txBox="1"/>
          <p:nvPr/>
        </p:nvSpPr>
        <p:spPr>
          <a:xfrm>
            <a:off x="1351940" y="5568125"/>
            <a:ext cx="783016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GB" sz="2600" dirty="0">
              <a:solidFill>
                <a:srgbClr val="373C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b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600" dirty="0">
              <a:solidFill>
                <a:srgbClr val="373C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Duis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autem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iriure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hendrerit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vulputate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illum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feugiat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facilisis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vero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eros et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iusto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odio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dignissim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blandit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luptatum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zzril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delenit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duis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feugait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6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facilisi</a:t>
            </a:r>
            <a:r>
              <a:rPr lang="en-GB" sz="26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87C02A-978D-7B48-A3AE-BB00EC2E62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71" r="16671"/>
          <a:stretch/>
        </p:blipFill>
        <p:spPr>
          <a:xfrm>
            <a:off x="10700426" y="32193"/>
            <a:ext cx="13681987" cy="13683807"/>
          </a:xfrm>
          <a:custGeom>
            <a:avLst/>
            <a:gdLst>
              <a:gd name="connsiteX0" fmla="*/ 1888838 w 11332800"/>
              <a:gd name="connsiteY0" fmla="*/ 0 h 11334308"/>
              <a:gd name="connsiteX1" fmla="*/ 11332800 w 11332800"/>
              <a:gd name="connsiteY1" fmla="*/ 0 h 11334308"/>
              <a:gd name="connsiteX2" fmla="*/ 11332800 w 11332800"/>
              <a:gd name="connsiteY2" fmla="*/ 11334308 h 11334308"/>
              <a:gd name="connsiteX3" fmla="*/ 0 w 11332800"/>
              <a:gd name="connsiteY3" fmla="*/ 11334308 h 11334308"/>
              <a:gd name="connsiteX4" fmla="*/ 0 w 11332800"/>
              <a:gd name="connsiteY4" fmla="*/ 1888838 h 11334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2800" h="11334308">
                <a:moveTo>
                  <a:pt x="1888838" y="0"/>
                </a:moveTo>
                <a:lnTo>
                  <a:pt x="11332800" y="0"/>
                </a:lnTo>
                <a:lnTo>
                  <a:pt x="11332800" y="11334308"/>
                </a:lnTo>
                <a:lnTo>
                  <a:pt x="0" y="11334308"/>
                </a:lnTo>
                <a:lnTo>
                  <a:pt x="0" y="1888838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03148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13A73F-2053-394E-8BF6-4866E441A193}"/>
              </a:ext>
            </a:extLst>
          </p:cNvPr>
          <p:cNvSpPr txBox="1"/>
          <p:nvPr/>
        </p:nvSpPr>
        <p:spPr>
          <a:xfrm>
            <a:off x="289624" y="3865887"/>
            <a:ext cx="660528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800" b="1" dirty="0" err="1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Naslov</a:t>
            </a:r>
            <a:endParaRPr lang="en-GB" sz="4800" b="1" dirty="0">
              <a:solidFill>
                <a:srgbClr val="00AD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Podnaslov</a:t>
            </a:r>
            <a:endParaRPr lang="en-GB" sz="3200" b="1" dirty="0">
              <a:solidFill>
                <a:srgbClr val="373C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87C02A-978D-7B48-A3AE-BB00EC2E62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71" r="16671"/>
          <a:stretch/>
        </p:blipFill>
        <p:spPr>
          <a:xfrm>
            <a:off x="1176844" y="5798722"/>
            <a:ext cx="5718066" cy="5718827"/>
          </a:xfrm>
          <a:custGeom>
            <a:avLst/>
            <a:gdLst>
              <a:gd name="connsiteX0" fmla="*/ 1888838 w 11332800"/>
              <a:gd name="connsiteY0" fmla="*/ 0 h 11334308"/>
              <a:gd name="connsiteX1" fmla="*/ 11332800 w 11332800"/>
              <a:gd name="connsiteY1" fmla="*/ 0 h 11334308"/>
              <a:gd name="connsiteX2" fmla="*/ 11332800 w 11332800"/>
              <a:gd name="connsiteY2" fmla="*/ 11334308 h 11334308"/>
              <a:gd name="connsiteX3" fmla="*/ 0 w 11332800"/>
              <a:gd name="connsiteY3" fmla="*/ 11334308 h 11334308"/>
              <a:gd name="connsiteX4" fmla="*/ 0 w 11332800"/>
              <a:gd name="connsiteY4" fmla="*/ 1888838 h 11334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2800" h="11334308">
                <a:moveTo>
                  <a:pt x="1888838" y="0"/>
                </a:moveTo>
                <a:lnTo>
                  <a:pt x="11332800" y="0"/>
                </a:lnTo>
                <a:lnTo>
                  <a:pt x="11332800" y="11334308"/>
                </a:lnTo>
                <a:lnTo>
                  <a:pt x="0" y="11334308"/>
                </a:lnTo>
                <a:lnTo>
                  <a:pt x="0" y="1888838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3FA5B4-4531-3F47-9E00-EB87B467FE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671" r="16671"/>
          <a:stretch/>
        </p:blipFill>
        <p:spPr>
          <a:xfrm>
            <a:off x="7636010" y="5818177"/>
            <a:ext cx="5718066" cy="5718827"/>
          </a:xfrm>
          <a:custGeom>
            <a:avLst/>
            <a:gdLst>
              <a:gd name="connsiteX0" fmla="*/ 1888838 w 11332800"/>
              <a:gd name="connsiteY0" fmla="*/ 0 h 11334308"/>
              <a:gd name="connsiteX1" fmla="*/ 11332800 w 11332800"/>
              <a:gd name="connsiteY1" fmla="*/ 0 h 11334308"/>
              <a:gd name="connsiteX2" fmla="*/ 11332800 w 11332800"/>
              <a:gd name="connsiteY2" fmla="*/ 11334308 h 11334308"/>
              <a:gd name="connsiteX3" fmla="*/ 0 w 11332800"/>
              <a:gd name="connsiteY3" fmla="*/ 11334308 h 11334308"/>
              <a:gd name="connsiteX4" fmla="*/ 0 w 11332800"/>
              <a:gd name="connsiteY4" fmla="*/ 1888838 h 11334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2800" h="11334308">
                <a:moveTo>
                  <a:pt x="1888838" y="0"/>
                </a:moveTo>
                <a:lnTo>
                  <a:pt x="11332800" y="0"/>
                </a:lnTo>
                <a:lnTo>
                  <a:pt x="11332800" y="11334308"/>
                </a:lnTo>
                <a:lnTo>
                  <a:pt x="0" y="11334308"/>
                </a:lnTo>
                <a:lnTo>
                  <a:pt x="0" y="1888838"/>
                </a:ln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6E1332-73AA-D340-A790-4AED2A0D32C8}"/>
              </a:ext>
            </a:extLst>
          </p:cNvPr>
          <p:cNvSpPr/>
          <p:nvPr/>
        </p:nvSpPr>
        <p:spPr>
          <a:xfrm>
            <a:off x="14982396" y="0"/>
            <a:ext cx="9400017" cy="13716000"/>
          </a:xfrm>
          <a:prstGeom prst="rect">
            <a:avLst/>
          </a:prstGeom>
          <a:solidFill>
            <a:srgbClr val="0053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6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6A64F7-A8AE-F84D-87D7-21CB19DA90B2}"/>
              </a:ext>
            </a:extLst>
          </p:cNvPr>
          <p:cNvSpPr/>
          <p:nvPr/>
        </p:nvSpPr>
        <p:spPr>
          <a:xfrm>
            <a:off x="16271133" y="3916687"/>
            <a:ext cx="6511046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 a </a:t>
            </a:r>
            <a:r>
              <a:rPr lang="en-GB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interdum</a:t>
            </a:r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Vestibulum a </a:t>
            </a:r>
            <a:r>
              <a:rPr lang="en-GB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mauris</a:t>
            </a:r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maximus </a:t>
            </a:r>
            <a:r>
              <a:rPr lang="en-GB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eros, </a:t>
            </a:r>
            <a:r>
              <a:rPr lang="en-GB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sollicitudin</a:t>
            </a:r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en-GB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</a:t>
            </a:r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habitasse</a:t>
            </a:r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platea</a:t>
            </a:r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dictumst</a:t>
            </a:r>
            <a:r>
              <a:rPr lang="en-GB" sz="4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5D2400-C669-1F4F-A1A1-B4FE5FBB192F}"/>
              </a:ext>
            </a:extLst>
          </p:cNvPr>
          <p:cNvSpPr txBox="1"/>
          <p:nvPr/>
        </p:nvSpPr>
        <p:spPr>
          <a:xfrm>
            <a:off x="6766624" y="3865887"/>
            <a:ext cx="6605286" cy="1478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4800" b="1" dirty="0" err="1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Naslov</a:t>
            </a:r>
            <a:endParaRPr lang="en-GB" sz="4800" b="1" dirty="0">
              <a:solidFill>
                <a:srgbClr val="00AD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50000"/>
              </a:lnSpc>
            </a:pP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Podnaslov</a:t>
            </a:r>
            <a:endParaRPr lang="en-GB" sz="3200" b="1" dirty="0">
              <a:solidFill>
                <a:srgbClr val="373C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5293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13A73F-2053-394E-8BF6-4866E441A193}"/>
              </a:ext>
            </a:extLst>
          </p:cNvPr>
          <p:cNvSpPr txBox="1"/>
          <p:nvPr/>
        </p:nvSpPr>
        <p:spPr>
          <a:xfrm>
            <a:off x="5921912" y="3934123"/>
            <a:ext cx="1395939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Naslov</a:t>
            </a:r>
            <a:endParaRPr lang="en-GB" sz="6000" b="1" dirty="0">
              <a:solidFill>
                <a:srgbClr val="00AD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4000" b="1" dirty="0">
              <a:solidFill>
                <a:srgbClr val="373C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8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 a </a:t>
            </a:r>
            <a:r>
              <a:rPr lang="en-GB" sz="38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interdum</a:t>
            </a:r>
            <a:r>
              <a:rPr lang="en-GB" sz="38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GB" sz="38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Vestibulum a </a:t>
            </a:r>
            <a:r>
              <a:rPr lang="en-GB" sz="38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n-GB" sz="38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mauris</a:t>
            </a:r>
            <a:r>
              <a:rPr lang="en-GB" sz="38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maximus </a:t>
            </a:r>
            <a:r>
              <a:rPr lang="en-GB" sz="38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GB" sz="38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GB" sz="38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38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GB" sz="38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en-GB" sz="38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eros, </a:t>
            </a:r>
            <a:r>
              <a:rPr lang="en-GB" sz="38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GB" sz="38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GB" sz="38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sz="38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GB" sz="38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38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sollicitudin</a:t>
            </a:r>
            <a:r>
              <a:rPr lang="en-GB" sz="38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en-GB" sz="38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n-GB" sz="38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en-GB" sz="38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</a:t>
            </a:r>
            <a:r>
              <a:rPr lang="en-GB" sz="38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habitasse</a:t>
            </a:r>
            <a:r>
              <a:rPr lang="en-GB" sz="38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platea</a:t>
            </a:r>
            <a:r>
              <a:rPr lang="en-GB" sz="38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8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dictumst</a:t>
            </a:r>
            <a:r>
              <a:rPr lang="en-GB" sz="38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9BFF640-0EFF-4349-8393-5B4C86756559}"/>
              </a:ext>
            </a:extLst>
          </p:cNvPr>
          <p:cNvSpPr txBox="1"/>
          <p:nvPr/>
        </p:nvSpPr>
        <p:spPr>
          <a:xfrm>
            <a:off x="5921911" y="8681834"/>
            <a:ext cx="139593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consectetuer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exerci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tation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suscipit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Duis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autem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eum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iriure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hendrerit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vulputate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esse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illum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feugiat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facilisis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vero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eros et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accumsan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iusto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odio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dignissim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qui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blandit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praesent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luptatum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zzril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delenit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duis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feugait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facilisi</a:t>
            </a:r>
            <a:r>
              <a:rPr lang="en-GB" sz="2400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55163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87C02A-978D-7B48-A3AE-BB00EC2E62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684" r="16684"/>
          <a:stretch/>
        </p:blipFill>
        <p:spPr>
          <a:xfrm>
            <a:off x="1600233" y="2591971"/>
            <a:ext cx="9868745" cy="9870059"/>
          </a:xfrm>
          <a:custGeom>
            <a:avLst/>
            <a:gdLst>
              <a:gd name="connsiteX0" fmla="*/ 1888838 w 11332800"/>
              <a:gd name="connsiteY0" fmla="*/ 0 h 11334308"/>
              <a:gd name="connsiteX1" fmla="*/ 11332800 w 11332800"/>
              <a:gd name="connsiteY1" fmla="*/ 0 h 11334308"/>
              <a:gd name="connsiteX2" fmla="*/ 11332800 w 11332800"/>
              <a:gd name="connsiteY2" fmla="*/ 11334308 h 11334308"/>
              <a:gd name="connsiteX3" fmla="*/ 0 w 11332800"/>
              <a:gd name="connsiteY3" fmla="*/ 11334308 h 11334308"/>
              <a:gd name="connsiteX4" fmla="*/ 0 w 11332800"/>
              <a:gd name="connsiteY4" fmla="*/ 1888838 h 11334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2800" h="11334308">
                <a:moveTo>
                  <a:pt x="1888838" y="0"/>
                </a:moveTo>
                <a:lnTo>
                  <a:pt x="11332800" y="0"/>
                </a:lnTo>
                <a:lnTo>
                  <a:pt x="11332800" y="11334308"/>
                </a:lnTo>
                <a:lnTo>
                  <a:pt x="0" y="11334308"/>
                </a:lnTo>
                <a:lnTo>
                  <a:pt x="0" y="1888838"/>
                </a:lnTo>
                <a:close/>
              </a:path>
            </a:pathLst>
          </a:cu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6E1332-73AA-D340-A790-4AED2A0D32C8}"/>
              </a:ext>
            </a:extLst>
          </p:cNvPr>
          <p:cNvSpPr/>
          <p:nvPr/>
        </p:nvSpPr>
        <p:spPr>
          <a:xfrm>
            <a:off x="12913435" y="0"/>
            <a:ext cx="11468978" cy="13716000"/>
          </a:xfrm>
          <a:prstGeom prst="rect">
            <a:avLst/>
          </a:prstGeom>
          <a:solidFill>
            <a:srgbClr val="373C4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60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6A64F7-A8AE-F84D-87D7-21CB19DA90B2}"/>
              </a:ext>
            </a:extLst>
          </p:cNvPr>
          <p:cNvSpPr/>
          <p:nvPr/>
        </p:nvSpPr>
        <p:spPr>
          <a:xfrm>
            <a:off x="13883532" y="4071521"/>
            <a:ext cx="9713067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4400" b="1" i="1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 a </a:t>
            </a:r>
            <a:r>
              <a:rPr lang="en-GB" sz="4400" b="1" i="1" dirty="0" err="1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interdum</a:t>
            </a:r>
            <a:r>
              <a:rPr lang="en-GB" sz="4400" b="1" i="1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i="1" dirty="0" err="1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GB" sz="4400" b="1" i="1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Vestibulum a </a:t>
            </a:r>
            <a:r>
              <a:rPr lang="en-GB" sz="4400" b="1" i="1" dirty="0" err="1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n-GB" sz="4400" b="1" i="1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i="1" dirty="0" err="1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mauris</a:t>
            </a:r>
            <a:r>
              <a:rPr lang="en-GB" sz="4400" b="1" i="1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maximus </a:t>
            </a:r>
            <a:r>
              <a:rPr lang="en-GB" sz="4400" b="1" i="1" dirty="0" err="1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GB" sz="4400" b="1" i="1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i="1" dirty="0" err="1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GB" sz="4400" b="1" i="1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4400" b="1" i="1" dirty="0" err="1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GB" sz="4400" b="1" i="1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i="1" dirty="0" err="1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en-GB" sz="4400" b="1" i="1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eros, </a:t>
            </a:r>
            <a:r>
              <a:rPr lang="en-GB" sz="4400" b="1" i="1" dirty="0" err="1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GB" sz="4400" b="1" i="1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i="1" dirty="0" err="1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GB" sz="4400" b="1" i="1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i="1" dirty="0" err="1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sz="4400" b="1" i="1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i="1" dirty="0" err="1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GB" sz="4400" b="1" i="1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4400" b="1" i="1" dirty="0" err="1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sollicitudin</a:t>
            </a:r>
            <a:r>
              <a:rPr lang="en-GB" sz="4400" b="1" i="1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i="1" dirty="0" err="1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en-GB" sz="4400" b="1" i="1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i="1" dirty="0" err="1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n-GB" sz="4400" b="1" i="1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en-GB" sz="4400" b="1" i="1" dirty="0" err="1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</a:t>
            </a:r>
            <a:r>
              <a:rPr lang="en-GB" sz="4400" b="1" i="1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i="1" dirty="0" err="1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habitasse</a:t>
            </a:r>
            <a:r>
              <a:rPr lang="en-GB" sz="4400" b="1" i="1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i="1" dirty="0" err="1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platea</a:t>
            </a:r>
            <a:r>
              <a:rPr lang="en-GB" sz="4400" b="1" i="1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400" b="1" i="1" dirty="0" err="1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dictumst</a:t>
            </a:r>
            <a:r>
              <a:rPr lang="en-GB" sz="4400" b="1" i="1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endParaRPr lang="en-GB" sz="44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</a:t>
            </a:r>
            <a:r>
              <a:rPr lang="en-GB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GB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cons </a:t>
            </a:r>
            <a:r>
              <a:rPr lang="en-GB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ectetuer</a:t>
            </a: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</a:t>
            </a: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</a:t>
            </a: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nonummy</a:t>
            </a: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nibh</a:t>
            </a: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euismod</a:t>
            </a: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laoreet</a:t>
            </a: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dolore magna </a:t>
            </a:r>
            <a:r>
              <a:rPr lang="en-GB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Ut </a:t>
            </a:r>
            <a:r>
              <a:rPr lang="en-GB" sz="2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wisi</a:t>
            </a:r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GB" sz="44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203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613A73F-2053-394E-8BF6-4866E441A193}"/>
              </a:ext>
            </a:extLst>
          </p:cNvPr>
          <p:cNvSpPr txBox="1"/>
          <p:nvPr/>
        </p:nvSpPr>
        <p:spPr>
          <a:xfrm>
            <a:off x="13105606" y="5230686"/>
            <a:ext cx="890331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Drugi</a:t>
            </a:r>
            <a:r>
              <a:rPr lang="en-GB" sz="4800" b="1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b="1" dirty="0" err="1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naslov</a:t>
            </a:r>
            <a:endParaRPr lang="en-GB" sz="4800" b="1" dirty="0">
              <a:solidFill>
                <a:srgbClr val="00AD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4000" b="1" dirty="0">
              <a:solidFill>
                <a:srgbClr val="373C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 a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interdum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Vestibulum a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mauris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maximus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eros,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sollicitudin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habitasse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platea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dictumst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BD3FBC2-FFEB-EC4B-82CC-EF9520CDBED4}"/>
              </a:ext>
            </a:extLst>
          </p:cNvPr>
          <p:cNvSpPr txBox="1"/>
          <p:nvPr/>
        </p:nvSpPr>
        <p:spPr>
          <a:xfrm>
            <a:off x="3123406" y="5268786"/>
            <a:ext cx="890331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err="1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Prvi</a:t>
            </a:r>
            <a:r>
              <a:rPr lang="en-GB" sz="4800" b="1" dirty="0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4800" b="1" dirty="0" err="1">
                <a:solidFill>
                  <a:srgbClr val="00A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naslov</a:t>
            </a:r>
            <a:endParaRPr lang="en-GB" sz="4800" b="1" dirty="0">
              <a:solidFill>
                <a:srgbClr val="00ADE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4000" b="1" dirty="0">
              <a:solidFill>
                <a:srgbClr val="373C4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Maecenas a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interdum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Vestibulum a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mauris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maximus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vehicula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eros,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dolor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sollicitudin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luctus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In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habitasse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platea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200" b="1" dirty="0" err="1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dictumst</a:t>
            </a:r>
            <a:r>
              <a:rPr lang="en-GB" sz="3200" b="1" dirty="0">
                <a:solidFill>
                  <a:srgbClr val="373C4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43721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4970</TotalTime>
  <Words>471</Words>
  <Application>Microsoft Office PowerPoint</Application>
  <PresentationFormat>Custom</PresentationFormat>
  <Paragraphs>66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6" baseType="lpstr"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 Zelenko</dc:creator>
  <cp:lastModifiedBy>Ivan Molnar</cp:lastModifiedBy>
  <cp:revision>64</cp:revision>
  <dcterms:created xsi:type="dcterms:W3CDTF">2021-10-12T09:47:39Z</dcterms:created>
  <dcterms:modified xsi:type="dcterms:W3CDTF">2023-01-19T11:31:31Z</dcterms:modified>
</cp:coreProperties>
</file>